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9D1C6A-A7F8-C14F-A2ED-71D85076D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7F55C77-590A-914C-AC09-8A5BCAD3F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96E61B-39B6-9D4A-9DE8-C05494CA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29DE8E-2CB0-3645-A0ED-B1E7018F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23E1A9-F8B4-3045-9134-C3057A75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38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05AB83-2D2D-084C-B00B-915A2A07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D60B9D2-E2E0-1E4C-BC77-E2586EC6D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22312E-F0CF-6D4B-B11E-F84D6C2F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076225-4A37-2945-B279-7E07A65B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AF21C8-9B26-A648-A777-990B9B83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74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6DA8010-AE23-3848-AF6B-EFC301090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05B584-CA23-E843-8A1E-015A09DD2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6DD3C5-CC25-6543-A05B-FCDB8D451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6EEFEC3-46C7-2540-A0BD-15108286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535A89-8D0C-BC4D-8F7A-F7C4BC0F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7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3D3EE1-0229-234A-A6B0-8DF281C5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16EF88-A596-0841-916B-65EE861F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BD8AA1-B6DB-1B42-9AB7-28AA3EE8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98F435-8A1D-A849-87A5-F1E28263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2FAB6F-0CBD-8146-A8D9-C74402A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31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1D8A4-1C48-0646-BCE9-6D063E90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A5B32D-7A04-8F4F-A6B5-C2F1BF4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10044F-7C1F-6F46-A5C3-A842D295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53657F3-3625-4647-82BA-02A7BF03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DD9C80-D827-9A45-BE26-880134AE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85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A667BA-F418-D84B-8FE5-C7EC587A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EFA4AE-EB8F-234F-84B2-5CFCD7D27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0F8B4F-EE9F-F849-A01C-F479DFB1B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AA0663-F266-C042-8146-3C1C8464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CC48BCF-4F3C-9E43-8860-148443FD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6DCCD5-B623-6647-94B2-0E216352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954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184286-E797-674D-B926-B4AD2AA9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84F9726-26F3-C746-8B2F-7A3BE445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956162B-A78B-0649-96F6-AF3A20139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DF93C38-BBDB-3E4E-978D-395ACB2C8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0CDC67D-AE6D-CB44-9E25-C8BA4FBAB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59677F6-4566-0A4F-B208-E862165C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EB288C5-CC33-2E47-9795-9FB09656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1FAD511-32F2-534F-8EF3-93D33E3D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51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30FC5A-2A60-FC41-87A5-3868A60B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B9DF626-E826-2F40-9CE5-4DEA24C1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9B51058-48FA-1748-976B-4A8A80D9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CC45649-31E2-DD44-802B-65BEFB97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3987648-1375-F945-A9FA-00CFC947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1922BE1-4102-DF4C-8208-984A629B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B7252FB-A38C-E541-A061-A7ED8375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99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201F4E-7A5F-834E-8C2E-2EF52D96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C8EC81-E4DE-3F4E-A139-2CEE7D4D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9496DDF-330F-294A-9AB2-03B249D7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E309836-826B-184B-BF12-7AF3B5B2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4F6D82B-B652-5440-BBCF-8B0C4C21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8EB04CB-D523-3343-BDF3-0F46A554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43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338AFF-6BD0-D340-8FCB-698B5598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0EFFE8D-5103-0B4F-876E-34E61B551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261BC60-A9DB-E148-8AAC-B61FDAAAD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690C4CD-1172-8D41-ADDE-D9DB0EF4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088C99-874B-134C-B25F-0ECE1CCC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A452EF-E64F-CF43-AD6B-4FEE94F2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62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0E47A96-C967-1B48-8246-1AEEE1C3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71D641-0B55-E143-B264-788699376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2EA18A-CAB8-B946-8A6C-E778437F9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ADA6-C641-8E4A-B2FF-E86E16AF6BF4}" type="datetimeFigureOut">
              <a:rPr lang="hu-HU" smtClean="0"/>
              <a:t>2018. 03. 27.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98157A-2A8A-BC45-BC31-050D2879F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DCC0C6-9005-1848-9CD8-15CCE20A7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FA2C-FC44-DC4E-91DE-520F36DBB5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90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EFE9F3-EE21-2D47-906C-5145B1FF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Hungary-</a:t>
            </a:r>
            <a:r>
              <a:rPr lang="hu-HU" dirty="0" err="1" smtClean="0"/>
              <a:t>Portugal</a:t>
            </a:r>
            <a:r>
              <a:rPr lang="hu-HU" dirty="0" smtClean="0"/>
              <a:t> </a:t>
            </a:r>
            <a:r>
              <a:rPr lang="hu-HU" dirty="0" err="1"/>
              <a:t>exchange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5DC40E-E883-F84B-B83A-114CEE901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/>
              <a:t>2017-2018</a:t>
            </a:r>
          </a:p>
          <a:p>
            <a:pPr marL="0" indent="0" algn="ctr">
              <a:buNone/>
            </a:pPr>
            <a:endParaRPr lang="hu-HU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CBA7284F-3266-544C-A641-E8D8E3FE4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75" y="2513488"/>
            <a:ext cx="7874427" cy="43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383387-195A-114A-8CD2-6CB048BD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Before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7A0FA104-87EA-594A-AA07-5D85B93AF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90688"/>
            <a:ext cx="5413374" cy="3738562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FB054806-ECAE-E543-BDEC-4A937E6A4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" y="1996830"/>
            <a:ext cx="5884149" cy="34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4E43D2-18B8-C540-BBC3-2756AD75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After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C1CF04B4-C7F4-CE45-9B9F-EECDCBEBD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73" y="1690689"/>
            <a:ext cx="850165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3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959294-59C8-5243-847D-CDF52540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2018 January 8-15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A5E15DB4-581A-9B47-9037-41B67661D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69" y="1824432"/>
            <a:ext cx="3393283" cy="4167984"/>
          </a:xfrm>
          <a:prstGeom prst="rect">
            <a:avLst/>
          </a:prstGeom>
        </p:spPr>
      </p:pic>
      <p:pic>
        <p:nvPicPr>
          <p:cNvPr id="8" name="Kép 8">
            <a:extLst>
              <a:ext uri="{FF2B5EF4-FFF2-40B4-BE49-F238E27FC236}">
                <a16:creationId xmlns:a16="http://schemas.microsoft.com/office/drawing/2014/main" id="{78AA5183-F879-3140-8628-9F3860A095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1824432"/>
            <a:ext cx="4005263" cy="3529609"/>
          </a:xfrm>
          <a:prstGeom prst="rect">
            <a:avLst/>
          </a:prstGeom>
        </p:spPr>
      </p:pic>
      <p:pic>
        <p:nvPicPr>
          <p:cNvPr id="12" name="Kép 12">
            <a:extLst>
              <a:ext uri="{FF2B5EF4-FFF2-40B4-BE49-F238E27FC236}">
                <a16:creationId xmlns:a16="http://schemas.microsoft.com/office/drawing/2014/main" id="{09603849-E0BA-B140-8491-CD9880035FC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3" y="1847947"/>
            <a:ext cx="4172038" cy="34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8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>
            <a:extLst>
              <a:ext uri="{FF2B5EF4-FFF2-40B4-BE49-F238E27FC236}">
                <a16:creationId xmlns:a16="http://schemas.microsoft.com/office/drawing/2014/main" id="{4AF77411-EEED-D943-9CC2-6B01D49474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" y="0"/>
            <a:ext cx="4653967" cy="3496504"/>
          </a:xfrm>
          <a:prstGeom prst="rect">
            <a:avLst/>
          </a:prstGeom>
        </p:spPr>
      </p:pic>
      <p:pic>
        <p:nvPicPr>
          <p:cNvPr id="8" name="Kép 8">
            <a:extLst>
              <a:ext uri="{FF2B5EF4-FFF2-40B4-BE49-F238E27FC236}">
                <a16:creationId xmlns:a16="http://schemas.microsoft.com/office/drawing/2014/main" id="{396F7F8B-50B4-1345-B5AA-ACADF791C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" y="3595518"/>
            <a:ext cx="4653967" cy="3262482"/>
          </a:xfrm>
          <a:prstGeom prst="rect">
            <a:avLst/>
          </a:prstGeom>
        </p:spPr>
      </p:pic>
      <p:pic>
        <p:nvPicPr>
          <p:cNvPr id="10" name="Kép 10">
            <a:extLst>
              <a:ext uri="{FF2B5EF4-FFF2-40B4-BE49-F238E27FC236}">
                <a16:creationId xmlns:a16="http://schemas.microsoft.com/office/drawing/2014/main" id="{C3AF1E3D-B69E-704E-B61C-0CD42E6B3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27" y="3103005"/>
            <a:ext cx="5062914" cy="3754995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5D2CE8AA-CC39-334D-AE7F-E660CC31C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26" y="5325"/>
            <a:ext cx="5066774" cy="3800081"/>
          </a:xfrm>
          <a:prstGeom prst="rect">
            <a:avLst/>
          </a:prstGeom>
        </p:spPr>
      </p:pic>
      <p:pic>
        <p:nvPicPr>
          <p:cNvPr id="12" name="Ábra 12">
            <a:extLst>
              <a:ext uri="{FF2B5EF4-FFF2-40B4-BE49-F238E27FC236}">
                <a16:creationId xmlns:a16="http://schemas.microsoft.com/office/drawing/2014/main" id="{B0A0B64A-0F3D-B640-B959-B6432191740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10638" y="393671"/>
            <a:ext cx="382910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6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>
            <a:extLst>
              <a:ext uri="{FF2B5EF4-FFF2-40B4-BE49-F238E27FC236}">
                <a16:creationId xmlns:a16="http://schemas.microsoft.com/office/drawing/2014/main" id="{E91E25E6-8B55-A64E-A66F-67FDA0C67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01" y="1449885"/>
            <a:ext cx="7207219" cy="540811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868CB44-63DA-8444-8F68-D38691BA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/>
              <a:t>2018 March 18-25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EB0AF856-FBD8-9646-9B9A-E5CE3B7BA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50" y="1449886"/>
            <a:ext cx="4769644" cy="3247132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74B6B5DA-9067-844E-8B8C-024E8022C7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98" y="1449885"/>
            <a:ext cx="4922149" cy="32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>
            <a:extLst>
              <a:ext uri="{FF2B5EF4-FFF2-40B4-BE49-F238E27FC236}">
                <a16:creationId xmlns:a16="http://schemas.microsoft.com/office/drawing/2014/main" id="{2FCC94FB-797B-2941-BEBE-F8BF584E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0563" cy="3857625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D4AE99CA-DD3E-D64C-A4D7-55640046F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83" y="1"/>
            <a:ext cx="4738618" cy="3536156"/>
          </a:xfrm>
          <a:prstGeom prst="rect">
            <a:avLst/>
          </a:prstGeom>
        </p:spPr>
      </p:pic>
      <p:pic>
        <p:nvPicPr>
          <p:cNvPr id="12" name="Kép 12">
            <a:extLst>
              <a:ext uri="{FF2B5EF4-FFF2-40B4-BE49-F238E27FC236}">
                <a16:creationId xmlns:a16="http://schemas.microsoft.com/office/drawing/2014/main" id="{643D4C63-E46D-4F4B-A39B-B6AAAB588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156"/>
            <a:ext cx="4500563" cy="3321843"/>
          </a:xfrm>
          <a:prstGeom prst="rect">
            <a:avLst/>
          </a:prstGeom>
        </p:spPr>
      </p:pic>
      <p:pic>
        <p:nvPicPr>
          <p:cNvPr id="14" name="Kép 14">
            <a:extLst>
              <a:ext uri="{FF2B5EF4-FFF2-40B4-BE49-F238E27FC236}">
                <a16:creationId xmlns:a16="http://schemas.microsoft.com/office/drawing/2014/main" id="{AEBC242C-5ED3-8A40-BACB-62BE78228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82" y="3536157"/>
            <a:ext cx="4738618" cy="3321843"/>
          </a:xfrm>
          <a:prstGeom prst="rect">
            <a:avLst/>
          </a:prstGeom>
        </p:spPr>
      </p:pic>
      <p:pic>
        <p:nvPicPr>
          <p:cNvPr id="18" name="Kép 18">
            <a:extLst>
              <a:ext uri="{FF2B5EF4-FFF2-40B4-BE49-F238E27FC236}">
                <a16:creationId xmlns:a16="http://schemas.microsoft.com/office/drawing/2014/main" id="{238C67CF-65ED-DF4F-8114-20B8AD456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043112"/>
            <a:ext cx="3375422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Szélesvásznú</PresentationFormat>
  <Paragraphs>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Hungary-Portugal exchange</vt:lpstr>
      <vt:lpstr>Before</vt:lpstr>
      <vt:lpstr>After</vt:lpstr>
      <vt:lpstr>2018 January 8-15</vt:lpstr>
      <vt:lpstr>PowerPoint-bemutató</vt:lpstr>
      <vt:lpstr>2018 March 18-25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Hungary Portugal exchange</dc:title>
  <dc:creator>Judit</dc:creator>
  <cp:lastModifiedBy>Kohut Judit</cp:lastModifiedBy>
  <cp:revision>4</cp:revision>
  <dcterms:modified xsi:type="dcterms:W3CDTF">2018-03-27T13:53:06Z</dcterms:modified>
</cp:coreProperties>
</file>